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3" autoAdjust="0"/>
    <p:restoredTop sz="94660"/>
  </p:normalViewPr>
  <p:slideViewPr>
    <p:cSldViewPr snapToGrid="0">
      <p:cViewPr varScale="1">
        <p:scale>
          <a:sx n="78" d="100"/>
          <a:sy n="78" d="100"/>
        </p:scale>
        <p:origin x="29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7E8B15-CF7B-4CD8-89AD-E5F5296F6DF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F3158-32F0-448A-92BF-0870964F9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8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20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25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8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3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58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9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9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63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1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120A-3930-4DE7-B69A-39675E1660E5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01C01-9E28-4B9D-BAF5-EC2B62147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87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5"/>
          <a:stretch/>
        </p:blipFill>
        <p:spPr>
          <a:xfrm>
            <a:off x="-1" y="0"/>
            <a:ext cx="6845643" cy="9900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059" y="2669059"/>
            <a:ext cx="4291914" cy="3991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51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7096</TotalTime>
  <Words>0</Words>
  <Application>Microsoft Office PowerPoint</Application>
  <PresentationFormat>Лист A4 (210x297 мм)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Овечкина Юлия Руслановна</dc:creator>
  <cp:lastModifiedBy>User</cp:lastModifiedBy>
  <cp:revision>10</cp:revision>
  <cp:lastPrinted>2024-12-18T07:25:42Z</cp:lastPrinted>
  <dcterms:created xsi:type="dcterms:W3CDTF">2024-12-17T13:44:40Z</dcterms:created>
  <dcterms:modified xsi:type="dcterms:W3CDTF">2025-01-05T04:55:08Z</dcterms:modified>
</cp:coreProperties>
</file>