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614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621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767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213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31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81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77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25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40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562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846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F9DD-427F-4B11-A854-89BFAACF9989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CCC47-1FA9-4CE9-AC02-ED43A6E9C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95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Изображение выглядит как человек, внешний, здание, стоит&#10;&#10;Автоматически созданное описание">
            <a:extLst>
              <a:ext uri="{FF2B5EF4-FFF2-40B4-BE49-F238E27FC236}">
                <a16:creationId xmlns:a16="http://schemas.microsoft.com/office/drawing/2014/main" id="{F1336350-4C96-B7BB-816E-6E88786C67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1415"/>
          <a:stretch/>
        </p:blipFill>
        <p:spPr>
          <a:xfrm>
            <a:off x="7054717" y="3437852"/>
            <a:ext cx="4037477" cy="28945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Блок-схема: перфолента 5"/>
          <p:cNvSpPr/>
          <p:nvPr/>
        </p:nvSpPr>
        <p:spPr>
          <a:xfrm>
            <a:off x="1324598" y="991312"/>
            <a:ext cx="9229458" cy="1869427"/>
          </a:xfrm>
          <a:prstGeom prst="flowChartPunched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не?</a:t>
            </a:r>
          </a:p>
          <a:p>
            <a:pPr algn="ctr"/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құжаттарға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сүйеніп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жасаймыз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434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 со стрелкой вниз 4"/>
          <p:cNvSpPr/>
          <p:nvPr/>
        </p:nvSpPr>
        <p:spPr>
          <a:xfrm>
            <a:off x="1914258" y="290557"/>
            <a:ext cx="8973083" cy="1068225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заңнамалық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нормативтік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1914258" y="1358782"/>
            <a:ext cx="9314916" cy="1683522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жәбірлеудің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профилактикасы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қағидаларын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endParaRPr lang="ru-RU" sz="16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Оқу-ағарту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желтоқсандағы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506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Әділет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министрлігінде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31180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тіркелд</a:t>
            </a:r>
            <a:r>
              <a:rPr lang="ru-RU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Горизонтальный свиток 13"/>
          <p:cNvSpPr/>
          <p:nvPr/>
        </p:nvSpPr>
        <p:spPr>
          <a:xfrm rot="10800000" flipV="1">
            <a:off x="6657173" y="3085030"/>
            <a:ext cx="5024927" cy="186298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конституциясы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1995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тамыз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- «Бала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құқығы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БҰҰ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конвенциясы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Горизонтальный свиток 14"/>
          <p:cNvSpPr/>
          <p:nvPr/>
        </p:nvSpPr>
        <p:spPr>
          <a:xfrm>
            <a:off x="794759" y="3085030"/>
            <a:ext cx="5230026" cy="186298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2002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тамыздағы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№345 «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Республикасындағы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1427147" y="4751462"/>
            <a:ext cx="9878938" cy="1905711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Кәмелетке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толмағанға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қатыгездікпен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фактілерін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олармен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ведомствоаралық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іс-қимыл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нұсқаулықты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туралы.Қазақстан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желтоқсандағы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569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752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Горизонтальный свиток 6"/>
          <p:cNvSpPr/>
          <p:nvPr/>
        </p:nvSpPr>
        <p:spPr>
          <a:xfrm>
            <a:off x="435836" y="333286"/>
            <a:ext cx="11152262" cy="529839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2-тарау. </a:t>
            </a:r>
            <a:r>
              <a:rPr lang="en-US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жәбірлеудің</a:t>
            </a: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профилактикасын</a:t>
            </a: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тәртібі</a:t>
            </a:r>
            <a:r>
              <a:rPr lang="kk-KZ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 3.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әкімшілігі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жәбірлеудің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профилактикасы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процесіне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құқықтары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мүдделерін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құрметтеуді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жәбірлеуге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буллингке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нөлдік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төзімділік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мәдениетін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қалыптастыруға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ортасында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 4.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жәбірлеудің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профилактикасы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жылының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жәбірлеудің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профилактикасы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жоспарды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бекітеді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Жоспарға</a:t>
            </a:r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мерзімдер</a:t>
            </a:r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аяқтау</a:t>
            </a:r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нысандары</a:t>
            </a:r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тұлғалар</a:t>
            </a:r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іс-шаралар</a:t>
            </a:r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en-US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 1)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тоқсанына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кемінде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(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тәрбиеленушілердің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педагогтердің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өкілдерінің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жәбірлеудің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профилактикасы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жәбірлеудің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мәселелерінде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тәрбиеленушілердің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мүдделеріне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қайшы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келмейтін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ақпараттық-түсіндіру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әңгімелер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жалпыға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сағаттары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жиналыстары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іс-шаралар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басқалар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хабардар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болуын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</a:t>
            </a:r>
            <a:r>
              <a:rPr lang="kk-KZ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рттыру.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670732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461473" y="0"/>
            <a:ext cx="11203536" cy="633243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тәрбиеленушілерге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жәбірлеу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белгілеріне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анықталған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дереу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kk-KZ" sz="1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"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арнаулы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білімнен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тізбесін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нысандарын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сәуірдегі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 130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бұйрығына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4-қосымшадағы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Нормативтік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актілерді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тізілімінде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 20317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тіркелген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педагог-психологтің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консультациясын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журналына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тіркей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педагог-психологтармен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педагогтармен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тәрбиеленушілерге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6)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мүдделерін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ресурстармен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тұрғысынан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ортасының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жағдайларына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7)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жәбірлеудің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профилактикасы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болдырмау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комитетін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тарта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алқалы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органдарының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отырыстарында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қарау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әкімшілігінің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жәбірлеудің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профилактикасы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жұмысқа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қоғамдастығының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мүдделі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ұйымдардың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құқықтарын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қорғауға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қайшы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келмейтін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үкіметтік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ұйымдардың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тартылады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442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358923" y="675117"/>
            <a:ext cx="11511185" cy="5127477"/>
          </a:xfrm>
          <a:prstGeom prst="vertic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басшысының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орынбасары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1)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жәбірлеуге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буллингке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күннен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қалыптастырады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мыналар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мүшелерінің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тегі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әкесінің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тұрғылықты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жері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жетекшісінің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куратордың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жәбірлеуге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буллингке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түсіндірмесі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түскеннен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педагог-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тарта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жәбірлеуге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буллингке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ұшыраған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жәбірлеудің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буллингтің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бастамашысымен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бастаушысымен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әңгімелесу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жүргізеді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жәбірлеумен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буллингке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жанжалды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бейбіт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қабылдайды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стандарттарына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жәбірлеуден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буллингтен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зардап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шеккен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көрсетуге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жәрдемдеседі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әңгімелесу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өткізілгеннен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жүргізілген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586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2085174" y="162371"/>
            <a:ext cx="7674123" cy="1683522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қысым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құрбаны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көрсететін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555477" y="1418602"/>
            <a:ext cx="11280449" cy="5076202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жағымсыз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танытады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бармауға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баруға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қорқады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кетіп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апарып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кетуін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сыныптастары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ештеңе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айтпайды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жабырқаулы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оралады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себепсіз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жылайды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себепсіз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жарақат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көгерулер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стресс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салдарынан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зейін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көлікпен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келмейді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өзгертеді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себепсіз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мазасыздық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сенімсіздік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оқшауланады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өз-өзін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төмендейді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043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2256089" y="316194"/>
            <a:ext cx="7135739" cy="78621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педагог-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психологтің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1298961" y="1179320"/>
            <a:ext cx="9220912" cy="5050563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3465" y="2068380"/>
            <a:ext cx="7651903" cy="327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1946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365</Words>
  <Application>Microsoft Office PowerPoint</Application>
  <PresentationFormat>Широкоэкранный</PresentationFormat>
  <Paragraphs>43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2024-10-18T04:34:25Z</dcterms:created>
  <dcterms:modified xsi:type="dcterms:W3CDTF">2024-10-18T05:46:38Z</dcterms:modified>
</cp:coreProperties>
</file>