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9185-07F9-4929-AE4E-E78935CBA5B8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877F-F354-4EEF-9E00-B9823A163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374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9185-07F9-4929-AE4E-E78935CBA5B8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877F-F354-4EEF-9E00-B9823A163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723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9185-07F9-4929-AE4E-E78935CBA5B8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877F-F354-4EEF-9E00-B9823A163D5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7896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9185-07F9-4929-AE4E-E78935CBA5B8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877F-F354-4EEF-9E00-B9823A163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609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9185-07F9-4929-AE4E-E78935CBA5B8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877F-F354-4EEF-9E00-B9823A163D5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7146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9185-07F9-4929-AE4E-E78935CBA5B8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877F-F354-4EEF-9E00-B9823A163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293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9185-07F9-4929-AE4E-E78935CBA5B8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877F-F354-4EEF-9E00-B9823A163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197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9185-07F9-4929-AE4E-E78935CBA5B8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877F-F354-4EEF-9E00-B9823A163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911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9185-07F9-4929-AE4E-E78935CBA5B8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877F-F354-4EEF-9E00-B9823A163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367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9185-07F9-4929-AE4E-E78935CBA5B8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877F-F354-4EEF-9E00-B9823A163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123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9185-07F9-4929-AE4E-E78935CBA5B8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877F-F354-4EEF-9E00-B9823A163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34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9185-07F9-4929-AE4E-E78935CBA5B8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877F-F354-4EEF-9E00-B9823A163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92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9185-07F9-4929-AE4E-E78935CBA5B8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877F-F354-4EEF-9E00-B9823A163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895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9185-07F9-4929-AE4E-E78935CBA5B8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877F-F354-4EEF-9E00-B9823A163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412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9185-07F9-4929-AE4E-E78935CBA5B8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877F-F354-4EEF-9E00-B9823A163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17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9185-07F9-4929-AE4E-E78935CBA5B8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877F-F354-4EEF-9E00-B9823A163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13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89185-07F9-4929-AE4E-E78935CBA5B8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8E2877F-F354-4EEF-9E00-B9823A163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73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34937" y="965675"/>
            <a:ext cx="108787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жұмысы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біртұтас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бағдарламасы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асырылады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жалпыадамзаттық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құндылықтар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адал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азаматты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тәрбиелеуді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көздейді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200" b="1" spc="1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Тәрбие жұмысындағы 3 құндылық : </a:t>
            </a:r>
          </a:p>
          <a:p>
            <a:r>
              <a:rPr lang="ru-RU" sz="3200" b="1" spc="1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1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spc="1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Талап</a:t>
            </a:r>
            <a:r>
              <a:rPr lang="ru-RU" sz="3200" b="1" spc="1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«Ар-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ұят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мүдде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278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837488"/>
            <a:ext cx="1000712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№41 </a:t>
            </a:r>
            <a:r>
              <a:rPr lang="ru-RU" sz="2800" dirty="0" err="1" smtClean="0">
                <a:solidFill>
                  <a:srgbClr val="C00000"/>
                </a:solidFill>
              </a:rPr>
              <a:t>бұйрық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негізінде</a:t>
            </a:r>
            <a:r>
              <a:rPr lang="ru-RU" sz="2800" dirty="0" smtClean="0">
                <a:solidFill>
                  <a:srgbClr val="C00000"/>
                </a:solidFill>
              </a:rPr>
              <a:t> 02.10.2023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«</a:t>
            </a:r>
            <a:r>
              <a:rPr lang="ru-RU" sz="2800" dirty="0" err="1" smtClean="0">
                <a:solidFill>
                  <a:srgbClr val="C00000"/>
                </a:solidFill>
              </a:rPr>
              <a:t>Ата-аналарға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педагогикалық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қолдау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орталығы</a:t>
            </a:r>
            <a:r>
              <a:rPr lang="ru-RU" sz="2800" dirty="0" smtClean="0">
                <a:solidFill>
                  <a:srgbClr val="C00000"/>
                </a:solidFill>
              </a:rPr>
              <a:t>» </a:t>
            </a:r>
            <a:r>
              <a:rPr lang="ru-RU" sz="2800" dirty="0" err="1" smtClean="0">
                <a:solidFill>
                  <a:srgbClr val="C00000"/>
                </a:solidFill>
              </a:rPr>
              <a:t>құрылды</a:t>
            </a:r>
            <a:r>
              <a:rPr lang="ru-RU" sz="2800" dirty="0" smtClean="0">
                <a:solidFill>
                  <a:srgbClr val="C00000"/>
                </a:solidFill>
              </a:rPr>
              <a:t>. «</a:t>
            </a:r>
            <a:r>
              <a:rPr lang="ru-RU" sz="2800" dirty="0" err="1" smtClean="0">
                <a:solidFill>
                  <a:srgbClr val="C00000"/>
                </a:solidFill>
              </a:rPr>
              <a:t>Даналық</a:t>
            </a:r>
            <a:r>
              <a:rPr lang="ru-RU" sz="2800" dirty="0" smtClean="0">
                <a:solidFill>
                  <a:srgbClr val="C00000"/>
                </a:solidFill>
              </a:rPr>
              <a:t>» </a:t>
            </a:r>
            <a:r>
              <a:rPr lang="ru-RU" sz="2800" dirty="0" err="1" smtClean="0">
                <a:solidFill>
                  <a:srgbClr val="C00000"/>
                </a:solidFill>
              </a:rPr>
              <a:t>мектебі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құрылды</a:t>
            </a:r>
            <a:r>
              <a:rPr lang="ru-RU" sz="2800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endParaRPr lang="kk-KZ" sz="2800" dirty="0" smtClean="0">
              <a:solidFill>
                <a:srgbClr val="C00000"/>
              </a:solidFill>
            </a:endParaRPr>
          </a:p>
          <a:p>
            <a:pPr algn="ctr"/>
            <a:r>
              <a:rPr lang="kk-KZ" sz="2800" dirty="0" smtClean="0">
                <a:solidFill>
                  <a:srgbClr val="C00000"/>
                </a:solidFill>
              </a:rPr>
              <a:t>Орталықтың мақсаты:</a:t>
            </a:r>
          </a:p>
          <a:p>
            <a:r>
              <a:rPr lang="kk-KZ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-балаларды оқыту мен тәрбиелеу мәселесі бойынша  ата-аналармен қарым-қатынасты күшейту;</a:t>
            </a:r>
          </a:p>
          <a:p>
            <a:r>
              <a:rPr lang="kk-KZ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-балаларды тәрбиелеу мен дамытуда ата-аналардың жауапкершілігін арттыру.</a:t>
            </a:r>
          </a:p>
          <a:p>
            <a:pPr algn="ctr"/>
            <a:endParaRPr lang="ru-RU" sz="2800" dirty="0" smtClean="0">
              <a:solidFill>
                <a:srgbClr val="0070C0"/>
              </a:solidFill>
            </a:endParaRPr>
          </a:p>
          <a:p>
            <a:endParaRPr lang="kk-KZ" sz="28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146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98" y="746087"/>
            <a:ext cx="4109599" cy="26911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686" y="676981"/>
            <a:ext cx="3773578" cy="27602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4710" y="4129482"/>
            <a:ext cx="3145064" cy="23159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23417" y="307649"/>
            <a:ext cx="2341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rgbClr val="FF0000"/>
                </a:solidFill>
              </a:rPr>
              <a:t>   «Әжелер мектебі»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77997" y="3760150"/>
            <a:ext cx="2153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rgbClr val="FF0000"/>
                </a:solidFill>
              </a:rPr>
              <a:t>«Әкелер мектебі»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887" y="3649095"/>
            <a:ext cx="3463841" cy="25978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4756" y="3649095"/>
            <a:ext cx="3475136" cy="301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9262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</TotalTime>
  <Words>87</Words>
  <Application>Microsoft Office PowerPoint</Application>
  <PresentationFormat>Широкоэкранный</PresentationFormat>
  <Paragraphs>14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2023-11-01T03:46:30Z</dcterms:created>
  <dcterms:modified xsi:type="dcterms:W3CDTF">2024-01-19T07:28:57Z</dcterms:modified>
</cp:coreProperties>
</file>